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075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02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65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7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08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36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25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2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433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756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32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70906-A56F-7241-ABD4-985E2232066D}" type="datetimeFigureOut">
              <a:rPr lang="en-US" smtClean="0"/>
              <a:t>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0FC18-6687-7341-B6CE-F99EAAAC0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2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25" y="0"/>
            <a:ext cx="385569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50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7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612" y="0"/>
            <a:ext cx="3855697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799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825" y="0"/>
            <a:ext cx="3855697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351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78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703"/>
          <a:stretch/>
        </p:blipFill>
        <p:spPr>
          <a:xfrm>
            <a:off x="0" y="322839"/>
            <a:ext cx="5902036" cy="431974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6" t="36686" r="23058"/>
          <a:stretch/>
        </p:blipFill>
        <p:spPr>
          <a:xfrm>
            <a:off x="5902036" y="3859480"/>
            <a:ext cx="6151418" cy="282039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22670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Wagle, Kunal M L</dc:creator>
  <cp:lastModifiedBy>Wagle, Kunal M L</cp:lastModifiedBy>
  <cp:revision>1</cp:revision>
  <dcterms:created xsi:type="dcterms:W3CDTF">2017-01-09T18:38:35Z</dcterms:created>
  <dcterms:modified xsi:type="dcterms:W3CDTF">2017-01-09T18:46:48Z</dcterms:modified>
</cp:coreProperties>
</file>

<file path=docProps/thumbnail.jpeg>
</file>